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Nunito" panose="020B0604020202020204" charset="0"/>
      <p:regular r:id="rId7"/>
      <p:bold r:id="rId8"/>
      <p:italic r:id="rId9"/>
      <p:boldItalic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4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2" cy="1044300"/>
            <a:chOff x="255200" y="592"/>
            <a:chExt cx="2250362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1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4" y="592"/>
            <a:ext cx="2250362" cy="1044300"/>
            <a:chOff x="905394" y="592"/>
            <a:chExt cx="2250362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7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4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7" y="5088"/>
            <a:ext cx="1851282" cy="752107"/>
            <a:chOff x="6917200" y="0"/>
            <a:chExt cx="2227776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1" y="4217851"/>
            <a:ext cx="2389067" cy="925737"/>
            <a:chOff x="6917200" y="0"/>
            <a:chExt cx="2227776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8" y="4055651"/>
            <a:ext cx="2795414" cy="1083307"/>
            <a:chOff x="6917200" y="0"/>
            <a:chExt cx="2227776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1" y="4119576"/>
            <a:ext cx="2520951" cy="1024165"/>
            <a:chOff x="6917200" y="0"/>
            <a:chExt cx="2227776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0" y="3961114"/>
            <a:ext cx="2910144" cy="1182339"/>
            <a:chOff x="6917200" y="0"/>
            <a:chExt cx="2227776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888683" y="1746100"/>
            <a:ext cx="5377500" cy="1646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89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2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7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5" cy="617071"/>
            <a:chOff x="6917200" y="0"/>
            <a:chExt cx="2227776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2" y="1242"/>
            <a:ext cx="3257454" cy="1261513"/>
            <a:chOff x="6917200" y="0"/>
            <a:chExt cx="2227776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393929" y="1301145"/>
            <a:ext cx="6366900" cy="2539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lang="en"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norton@csisd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daughtmor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1809624" y="1705050"/>
            <a:ext cx="5650499" cy="1448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to Art Club!!!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Please be sure to Sign In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September 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We Do- First Semester Activities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19150" y="1963400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Grill the Tigers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Ceiling Tiles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BCS Marathon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Fundraiser!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Softball Dugout Artwork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Think About For Next Meeting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T-Shirt Design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Elections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Fundraiser Ideas-Note Cards/Cookie Sales\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Big Art Day Ideas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Website: jpotts106.wixsite.com/cshsart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Voted to add President Elect into By Laws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 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SIGN UP FOR REMIND 101: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Text: @cshsartclu to 81010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Have any questions? Email Mrs. Norton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jnorton@csisd.org</a:t>
            </a:r>
            <a:r>
              <a:rPr lang="en"/>
              <a:t> or Morgan at </a:t>
            </a:r>
            <a:r>
              <a:rPr lang="en" u="sng">
                <a:solidFill>
                  <a:schemeClr val="hlink"/>
                </a:solidFill>
                <a:hlinkClick r:id="rId4"/>
              </a:rPr>
              <a:t>daughtmor@gmail.com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Returning Members-Please stick around/President Elect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/>
              <a:t>NEXT MEETING: September 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On-screen Show (16:9)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Nunito</vt:lpstr>
      <vt:lpstr>Calibri</vt:lpstr>
      <vt:lpstr>Shift</vt:lpstr>
      <vt:lpstr>Welcome to Art Club!!! Please be sure to Sign In</vt:lpstr>
      <vt:lpstr>What We Do- First Semester Activities</vt:lpstr>
      <vt:lpstr>Think About For Next Meeting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Art Club!!! Please be sure to Sign In</dc:title>
  <dc:creator>Norton, Jessica</dc:creator>
  <cp:lastModifiedBy>Norton, Jessica</cp:lastModifiedBy>
  <cp:revision>1</cp:revision>
  <dcterms:modified xsi:type="dcterms:W3CDTF">2017-09-07T21:27:35Z</dcterms:modified>
</cp:coreProperties>
</file>